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10620375" cy="719931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79" autoAdjust="0"/>
    <p:restoredTop sz="94660"/>
  </p:normalViewPr>
  <p:slideViewPr>
    <p:cSldViewPr snapToGrid="0">
      <p:cViewPr varScale="1">
        <p:scale>
          <a:sx n="65" d="100"/>
          <a:sy n="65" d="100"/>
        </p:scale>
        <p:origin x="165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27547" y="1178222"/>
            <a:ext cx="7965281" cy="2506427"/>
          </a:xfrm>
        </p:spPr>
        <p:txBody>
          <a:bodyPr anchor="b"/>
          <a:lstStyle>
            <a:lvl1pPr algn="ctr">
              <a:defRPr sz="5227"/>
            </a:lvl1pPr>
          </a:lstStyle>
          <a:p>
            <a:r>
              <a:rPr kumimoji="1" lang="ja-JP" altLang="en-US"/>
              <a:t>マスター タイトルの書式設定</a:t>
            </a:r>
          </a:p>
        </p:txBody>
      </p:sp>
      <p:sp>
        <p:nvSpPr>
          <p:cNvPr id="3" name="サブタイトル 2"/>
          <p:cNvSpPr>
            <a:spLocks noGrp="1"/>
          </p:cNvSpPr>
          <p:nvPr>
            <p:ph type="subTitle" idx="1"/>
          </p:nvPr>
        </p:nvSpPr>
        <p:spPr>
          <a:xfrm>
            <a:off x="1327547" y="3781306"/>
            <a:ext cx="7965281" cy="1738167"/>
          </a:xfrm>
        </p:spPr>
        <p:txBody>
          <a:bodyPr/>
          <a:lstStyle>
            <a:lvl1pPr marL="0" indent="0" algn="ctr">
              <a:buNone/>
              <a:defRPr sz="2091"/>
            </a:lvl1pPr>
            <a:lvl2pPr marL="398267" indent="0" algn="ctr">
              <a:buNone/>
              <a:defRPr sz="1742"/>
            </a:lvl2pPr>
            <a:lvl3pPr marL="796534" indent="0" algn="ctr">
              <a:buNone/>
              <a:defRPr sz="1568"/>
            </a:lvl3pPr>
            <a:lvl4pPr marL="1194801" indent="0" algn="ctr">
              <a:buNone/>
              <a:defRPr sz="1394"/>
            </a:lvl4pPr>
            <a:lvl5pPr marL="1593068" indent="0" algn="ctr">
              <a:buNone/>
              <a:defRPr sz="1394"/>
            </a:lvl5pPr>
            <a:lvl6pPr marL="1991335" indent="0" algn="ctr">
              <a:buNone/>
              <a:defRPr sz="1394"/>
            </a:lvl6pPr>
            <a:lvl7pPr marL="2389602" indent="0" algn="ctr">
              <a:buNone/>
              <a:defRPr sz="1394"/>
            </a:lvl7pPr>
            <a:lvl8pPr marL="2787868" indent="0" algn="ctr">
              <a:buNone/>
              <a:defRPr sz="1394"/>
            </a:lvl8pPr>
            <a:lvl9pPr marL="3186135" indent="0" algn="ctr">
              <a:buNone/>
              <a:defRPr sz="1394"/>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30271FE-590E-4C4C-8F34-E12F60332BF4}" type="datetimeFigureOut">
              <a:rPr kumimoji="1" lang="ja-JP" altLang="en-US" smtClean="0"/>
              <a:t>2020/7/15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27D820-B977-4BDB-A893-DE5DC944817D}" type="slidenum">
              <a:rPr kumimoji="1" lang="ja-JP" altLang="en-US" smtClean="0"/>
              <a:t>‹#›</a:t>
            </a:fld>
            <a:endParaRPr kumimoji="1" lang="ja-JP" altLang="en-US"/>
          </a:p>
        </p:txBody>
      </p:sp>
    </p:spTree>
    <p:extLst>
      <p:ext uri="{BB962C8B-B14F-4D97-AF65-F5344CB8AC3E}">
        <p14:creationId xmlns:p14="http://schemas.microsoft.com/office/powerpoint/2010/main" val="415077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0271FE-590E-4C4C-8F34-E12F60332BF4}" type="datetimeFigureOut">
              <a:rPr kumimoji="1" lang="ja-JP" altLang="en-US" smtClean="0"/>
              <a:t>2020/7/15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27D820-B977-4BDB-A893-DE5DC944817D}" type="slidenum">
              <a:rPr kumimoji="1" lang="ja-JP" altLang="en-US" smtClean="0"/>
              <a:t>‹#›</a:t>
            </a:fld>
            <a:endParaRPr kumimoji="1" lang="ja-JP" altLang="en-US"/>
          </a:p>
        </p:txBody>
      </p:sp>
    </p:spTree>
    <p:extLst>
      <p:ext uri="{BB962C8B-B14F-4D97-AF65-F5344CB8AC3E}">
        <p14:creationId xmlns:p14="http://schemas.microsoft.com/office/powerpoint/2010/main" val="1238144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600206" y="383297"/>
            <a:ext cx="2290018" cy="610108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730151" y="383297"/>
            <a:ext cx="6737300" cy="610108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0271FE-590E-4C4C-8F34-E12F60332BF4}" type="datetimeFigureOut">
              <a:rPr kumimoji="1" lang="ja-JP" altLang="en-US" smtClean="0"/>
              <a:t>2020/7/15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27D820-B977-4BDB-A893-DE5DC944817D}" type="slidenum">
              <a:rPr kumimoji="1" lang="ja-JP" altLang="en-US" smtClean="0"/>
              <a:t>‹#›</a:t>
            </a:fld>
            <a:endParaRPr kumimoji="1" lang="ja-JP" altLang="en-US"/>
          </a:p>
        </p:txBody>
      </p:sp>
    </p:spTree>
    <p:extLst>
      <p:ext uri="{BB962C8B-B14F-4D97-AF65-F5344CB8AC3E}">
        <p14:creationId xmlns:p14="http://schemas.microsoft.com/office/powerpoint/2010/main" val="3905396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0271FE-590E-4C4C-8F34-E12F60332BF4}" type="datetimeFigureOut">
              <a:rPr kumimoji="1" lang="ja-JP" altLang="en-US" smtClean="0"/>
              <a:t>2020/7/15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27D820-B977-4BDB-A893-DE5DC944817D}" type="slidenum">
              <a:rPr kumimoji="1" lang="ja-JP" altLang="en-US" smtClean="0"/>
              <a:t>‹#›</a:t>
            </a:fld>
            <a:endParaRPr kumimoji="1" lang="ja-JP" altLang="en-US"/>
          </a:p>
        </p:txBody>
      </p:sp>
    </p:spTree>
    <p:extLst>
      <p:ext uri="{BB962C8B-B14F-4D97-AF65-F5344CB8AC3E}">
        <p14:creationId xmlns:p14="http://schemas.microsoft.com/office/powerpoint/2010/main" val="2226158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4620" y="1794830"/>
            <a:ext cx="9160073" cy="2994714"/>
          </a:xfrm>
        </p:spPr>
        <p:txBody>
          <a:bodyPr anchor="b"/>
          <a:lstStyle>
            <a:lvl1pPr>
              <a:defRPr sz="5227"/>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4620" y="4817875"/>
            <a:ext cx="9160073" cy="1574849"/>
          </a:xfrm>
        </p:spPr>
        <p:txBody>
          <a:bodyPr/>
          <a:lstStyle>
            <a:lvl1pPr marL="0" indent="0">
              <a:buNone/>
              <a:defRPr sz="2091">
                <a:solidFill>
                  <a:schemeClr val="tx1">
                    <a:tint val="75000"/>
                  </a:schemeClr>
                </a:solidFill>
              </a:defRPr>
            </a:lvl1pPr>
            <a:lvl2pPr marL="398267" indent="0">
              <a:buNone/>
              <a:defRPr sz="1742">
                <a:solidFill>
                  <a:schemeClr val="tx1">
                    <a:tint val="75000"/>
                  </a:schemeClr>
                </a:solidFill>
              </a:defRPr>
            </a:lvl2pPr>
            <a:lvl3pPr marL="796534" indent="0">
              <a:buNone/>
              <a:defRPr sz="1568">
                <a:solidFill>
                  <a:schemeClr val="tx1">
                    <a:tint val="75000"/>
                  </a:schemeClr>
                </a:solidFill>
              </a:defRPr>
            </a:lvl3pPr>
            <a:lvl4pPr marL="1194801" indent="0">
              <a:buNone/>
              <a:defRPr sz="1394">
                <a:solidFill>
                  <a:schemeClr val="tx1">
                    <a:tint val="75000"/>
                  </a:schemeClr>
                </a:solidFill>
              </a:defRPr>
            </a:lvl4pPr>
            <a:lvl5pPr marL="1593068" indent="0">
              <a:buNone/>
              <a:defRPr sz="1394">
                <a:solidFill>
                  <a:schemeClr val="tx1">
                    <a:tint val="75000"/>
                  </a:schemeClr>
                </a:solidFill>
              </a:defRPr>
            </a:lvl5pPr>
            <a:lvl6pPr marL="1991335" indent="0">
              <a:buNone/>
              <a:defRPr sz="1394">
                <a:solidFill>
                  <a:schemeClr val="tx1">
                    <a:tint val="75000"/>
                  </a:schemeClr>
                </a:solidFill>
              </a:defRPr>
            </a:lvl6pPr>
            <a:lvl7pPr marL="2389602" indent="0">
              <a:buNone/>
              <a:defRPr sz="1394">
                <a:solidFill>
                  <a:schemeClr val="tx1">
                    <a:tint val="75000"/>
                  </a:schemeClr>
                </a:solidFill>
              </a:defRPr>
            </a:lvl7pPr>
            <a:lvl8pPr marL="2787868" indent="0">
              <a:buNone/>
              <a:defRPr sz="1394">
                <a:solidFill>
                  <a:schemeClr val="tx1">
                    <a:tint val="75000"/>
                  </a:schemeClr>
                </a:solidFill>
              </a:defRPr>
            </a:lvl8pPr>
            <a:lvl9pPr marL="3186135" indent="0">
              <a:buNone/>
              <a:defRPr sz="1394">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30271FE-590E-4C4C-8F34-E12F60332BF4}" type="datetimeFigureOut">
              <a:rPr kumimoji="1" lang="ja-JP" altLang="en-US" smtClean="0"/>
              <a:t>2020/7/15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27D820-B977-4BDB-A893-DE5DC944817D}" type="slidenum">
              <a:rPr kumimoji="1" lang="ja-JP" altLang="en-US" smtClean="0"/>
              <a:t>‹#›</a:t>
            </a:fld>
            <a:endParaRPr kumimoji="1" lang="ja-JP" altLang="en-US"/>
          </a:p>
        </p:txBody>
      </p:sp>
    </p:spTree>
    <p:extLst>
      <p:ext uri="{BB962C8B-B14F-4D97-AF65-F5344CB8AC3E}">
        <p14:creationId xmlns:p14="http://schemas.microsoft.com/office/powerpoint/2010/main" val="1980720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730151" y="1916484"/>
            <a:ext cx="4513659" cy="456789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376565" y="1916484"/>
            <a:ext cx="4513659" cy="456789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30271FE-590E-4C4C-8F34-E12F60332BF4}" type="datetimeFigureOut">
              <a:rPr kumimoji="1" lang="ja-JP" altLang="en-US" smtClean="0"/>
              <a:t>2020/7/15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27D820-B977-4BDB-A893-DE5DC944817D}" type="slidenum">
              <a:rPr kumimoji="1" lang="ja-JP" altLang="en-US" smtClean="0"/>
              <a:t>‹#›</a:t>
            </a:fld>
            <a:endParaRPr kumimoji="1" lang="ja-JP" altLang="en-US"/>
          </a:p>
        </p:txBody>
      </p:sp>
    </p:spTree>
    <p:extLst>
      <p:ext uri="{BB962C8B-B14F-4D97-AF65-F5344CB8AC3E}">
        <p14:creationId xmlns:p14="http://schemas.microsoft.com/office/powerpoint/2010/main" val="1502029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731534" y="383297"/>
            <a:ext cx="9160073" cy="1391534"/>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731535" y="1764832"/>
            <a:ext cx="4492916" cy="864917"/>
          </a:xfrm>
        </p:spPr>
        <p:txBody>
          <a:bodyPr anchor="b"/>
          <a:lstStyle>
            <a:lvl1pPr marL="0" indent="0">
              <a:buNone/>
              <a:defRPr sz="2091" b="1"/>
            </a:lvl1pPr>
            <a:lvl2pPr marL="398267" indent="0">
              <a:buNone/>
              <a:defRPr sz="1742" b="1"/>
            </a:lvl2pPr>
            <a:lvl3pPr marL="796534" indent="0">
              <a:buNone/>
              <a:defRPr sz="1568" b="1"/>
            </a:lvl3pPr>
            <a:lvl4pPr marL="1194801" indent="0">
              <a:buNone/>
              <a:defRPr sz="1394" b="1"/>
            </a:lvl4pPr>
            <a:lvl5pPr marL="1593068" indent="0">
              <a:buNone/>
              <a:defRPr sz="1394" b="1"/>
            </a:lvl5pPr>
            <a:lvl6pPr marL="1991335" indent="0">
              <a:buNone/>
              <a:defRPr sz="1394" b="1"/>
            </a:lvl6pPr>
            <a:lvl7pPr marL="2389602" indent="0">
              <a:buNone/>
              <a:defRPr sz="1394" b="1"/>
            </a:lvl7pPr>
            <a:lvl8pPr marL="2787868" indent="0">
              <a:buNone/>
              <a:defRPr sz="1394" b="1"/>
            </a:lvl8pPr>
            <a:lvl9pPr marL="3186135" indent="0">
              <a:buNone/>
              <a:defRPr sz="1394"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731535" y="2629749"/>
            <a:ext cx="4492916" cy="386796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376565" y="1764832"/>
            <a:ext cx="4515043" cy="864917"/>
          </a:xfrm>
        </p:spPr>
        <p:txBody>
          <a:bodyPr anchor="b"/>
          <a:lstStyle>
            <a:lvl1pPr marL="0" indent="0">
              <a:buNone/>
              <a:defRPr sz="2091" b="1"/>
            </a:lvl1pPr>
            <a:lvl2pPr marL="398267" indent="0">
              <a:buNone/>
              <a:defRPr sz="1742" b="1"/>
            </a:lvl2pPr>
            <a:lvl3pPr marL="796534" indent="0">
              <a:buNone/>
              <a:defRPr sz="1568" b="1"/>
            </a:lvl3pPr>
            <a:lvl4pPr marL="1194801" indent="0">
              <a:buNone/>
              <a:defRPr sz="1394" b="1"/>
            </a:lvl4pPr>
            <a:lvl5pPr marL="1593068" indent="0">
              <a:buNone/>
              <a:defRPr sz="1394" b="1"/>
            </a:lvl5pPr>
            <a:lvl6pPr marL="1991335" indent="0">
              <a:buNone/>
              <a:defRPr sz="1394" b="1"/>
            </a:lvl6pPr>
            <a:lvl7pPr marL="2389602" indent="0">
              <a:buNone/>
              <a:defRPr sz="1394" b="1"/>
            </a:lvl7pPr>
            <a:lvl8pPr marL="2787868" indent="0">
              <a:buNone/>
              <a:defRPr sz="1394" b="1"/>
            </a:lvl8pPr>
            <a:lvl9pPr marL="3186135" indent="0">
              <a:buNone/>
              <a:defRPr sz="1394"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376565" y="2629749"/>
            <a:ext cx="4515043" cy="386796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30271FE-590E-4C4C-8F34-E12F60332BF4}" type="datetimeFigureOut">
              <a:rPr kumimoji="1" lang="ja-JP" altLang="en-US" smtClean="0"/>
              <a:t>2020/7/15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27D820-B977-4BDB-A893-DE5DC944817D}" type="slidenum">
              <a:rPr kumimoji="1" lang="ja-JP" altLang="en-US" smtClean="0"/>
              <a:t>‹#›</a:t>
            </a:fld>
            <a:endParaRPr kumimoji="1" lang="ja-JP" altLang="en-US"/>
          </a:p>
        </p:txBody>
      </p:sp>
    </p:spTree>
    <p:extLst>
      <p:ext uri="{BB962C8B-B14F-4D97-AF65-F5344CB8AC3E}">
        <p14:creationId xmlns:p14="http://schemas.microsoft.com/office/powerpoint/2010/main" val="2653127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30271FE-590E-4C4C-8F34-E12F60332BF4}" type="datetimeFigureOut">
              <a:rPr kumimoji="1" lang="ja-JP" altLang="en-US" smtClean="0"/>
              <a:t>2020/7/15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27D820-B977-4BDB-A893-DE5DC944817D}" type="slidenum">
              <a:rPr kumimoji="1" lang="ja-JP" altLang="en-US" smtClean="0"/>
              <a:t>‹#›</a:t>
            </a:fld>
            <a:endParaRPr kumimoji="1" lang="ja-JP" altLang="en-US"/>
          </a:p>
        </p:txBody>
      </p:sp>
    </p:spTree>
    <p:extLst>
      <p:ext uri="{BB962C8B-B14F-4D97-AF65-F5344CB8AC3E}">
        <p14:creationId xmlns:p14="http://schemas.microsoft.com/office/powerpoint/2010/main" val="3983051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30271FE-590E-4C4C-8F34-E12F60332BF4}" type="datetimeFigureOut">
              <a:rPr kumimoji="1" lang="ja-JP" altLang="en-US" smtClean="0"/>
              <a:t>2020/7/15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27D820-B977-4BDB-A893-DE5DC944817D}" type="slidenum">
              <a:rPr kumimoji="1" lang="ja-JP" altLang="en-US" smtClean="0"/>
              <a:t>‹#›</a:t>
            </a:fld>
            <a:endParaRPr kumimoji="1" lang="ja-JP" altLang="en-US"/>
          </a:p>
        </p:txBody>
      </p:sp>
    </p:spTree>
    <p:extLst>
      <p:ext uri="{BB962C8B-B14F-4D97-AF65-F5344CB8AC3E}">
        <p14:creationId xmlns:p14="http://schemas.microsoft.com/office/powerpoint/2010/main" val="861409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31535" y="479954"/>
            <a:ext cx="3425347" cy="1679840"/>
          </a:xfrm>
        </p:spPr>
        <p:txBody>
          <a:bodyPr anchor="b"/>
          <a:lstStyle>
            <a:lvl1pPr>
              <a:defRPr sz="2788"/>
            </a:lvl1pPr>
          </a:lstStyle>
          <a:p>
            <a:r>
              <a:rPr kumimoji="1" lang="ja-JP" altLang="en-US"/>
              <a:t>マスター タイトルの書式設定</a:t>
            </a:r>
          </a:p>
        </p:txBody>
      </p:sp>
      <p:sp>
        <p:nvSpPr>
          <p:cNvPr id="3" name="コンテンツ プレースホルダー 2"/>
          <p:cNvSpPr>
            <a:spLocks noGrp="1"/>
          </p:cNvSpPr>
          <p:nvPr>
            <p:ph idx="1"/>
          </p:nvPr>
        </p:nvSpPr>
        <p:spPr>
          <a:xfrm>
            <a:off x="4515043" y="1036569"/>
            <a:ext cx="5376565" cy="5116178"/>
          </a:xfrm>
        </p:spPr>
        <p:txBody>
          <a:bodyPr/>
          <a:lstStyle>
            <a:lvl1pPr>
              <a:defRPr sz="2788"/>
            </a:lvl1pPr>
            <a:lvl2pPr>
              <a:defRPr sz="2439"/>
            </a:lvl2pPr>
            <a:lvl3pPr>
              <a:defRPr sz="2091"/>
            </a:lvl3pPr>
            <a:lvl4pPr>
              <a:defRPr sz="1742"/>
            </a:lvl4pPr>
            <a:lvl5pPr>
              <a:defRPr sz="1742"/>
            </a:lvl5pPr>
            <a:lvl6pPr>
              <a:defRPr sz="1742"/>
            </a:lvl6pPr>
            <a:lvl7pPr>
              <a:defRPr sz="1742"/>
            </a:lvl7pPr>
            <a:lvl8pPr>
              <a:defRPr sz="1742"/>
            </a:lvl8pPr>
            <a:lvl9pPr>
              <a:defRPr sz="174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731535" y="2159794"/>
            <a:ext cx="3425347" cy="4001285"/>
          </a:xfrm>
        </p:spPr>
        <p:txBody>
          <a:bodyPr/>
          <a:lstStyle>
            <a:lvl1pPr marL="0" indent="0">
              <a:buNone/>
              <a:defRPr sz="1394"/>
            </a:lvl1pPr>
            <a:lvl2pPr marL="398267" indent="0">
              <a:buNone/>
              <a:defRPr sz="1220"/>
            </a:lvl2pPr>
            <a:lvl3pPr marL="796534" indent="0">
              <a:buNone/>
              <a:defRPr sz="1045"/>
            </a:lvl3pPr>
            <a:lvl4pPr marL="1194801" indent="0">
              <a:buNone/>
              <a:defRPr sz="871"/>
            </a:lvl4pPr>
            <a:lvl5pPr marL="1593068" indent="0">
              <a:buNone/>
              <a:defRPr sz="871"/>
            </a:lvl5pPr>
            <a:lvl6pPr marL="1991335" indent="0">
              <a:buNone/>
              <a:defRPr sz="871"/>
            </a:lvl6pPr>
            <a:lvl7pPr marL="2389602" indent="0">
              <a:buNone/>
              <a:defRPr sz="871"/>
            </a:lvl7pPr>
            <a:lvl8pPr marL="2787868" indent="0">
              <a:buNone/>
              <a:defRPr sz="871"/>
            </a:lvl8pPr>
            <a:lvl9pPr marL="3186135" indent="0">
              <a:buNone/>
              <a:defRPr sz="87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30271FE-590E-4C4C-8F34-E12F60332BF4}" type="datetimeFigureOut">
              <a:rPr kumimoji="1" lang="ja-JP" altLang="en-US" smtClean="0"/>
              <a:t>2020/7/15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27D820-B977-4BDB-A893-DE5DC944817D}" type="slidenum">
              <a:rPr kumimoji="1" lang="ja-JP" altLang="en-US" smtClean="0"/>
              <a:t>‹#›</a:t>
            </a:fld>
            <a:endParaRPr kumimoji="1" lang="ja-JP" altLang="en-US"/>
          </a:p>
        </p:txBody>
      </p:sp>
    </p:spTree>
    <p:extLst>
      <p:ext uri="{BB962C8B-B14F-4D97-AF65-F5344CB8AC3E}">
        <p14:creationId xmlns:p14="http://schemas.microsoft.com/office/powerpoint/2010/main" val="2869003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731535" y="479954"/>
            <a:ext cx="3425347" cy="1679840"/>
          </a:xfrm>
        </p:spPr>
        <p:txBody>
          <a:bodyPr anchor="b"/>
          <a:lstStyle>
            <a:lvl1pPr>
              <a:defRPr sz="2788"/>
            </a:lvl1pPr>
          </a:lstStyle>
          <a:p>
            <a:r>
              <a:rPr kumimoji="1" lang="ja-JP" altLang="en-US"/>
              <a:t>マスター タイトルの書式設定</a:t>
            </a:r>
          </a:p>
        </p:txBody>
      </p:sp>
      <p:sp>
        <p:nvSpPr>
          <p:cNvPr id="3" name="図プレースホルダー 2"/>
          <p:cNvSpPr>
            <a:spLocks noGrp="1"/>
          </p:cNvSpPr>
          <p:nvPr>
            <p:ph type="pic" idx="1"/>
          </p:nvPr>
        </p:nvSpPr>
        <p:spPr>
          <a:xfrm>
            <a:off x="4515043" y="1036569"/>
            <a:ext cx="5376565" cy="5116178"/>
          </a:xfrm>
        </p:spPr>
        <p:txBody>
          <a:bodyPr/>
          <a:lstStyle>
            <a:lvl1pPr marL="0" indent="0">
              <a:buNone/>
              <a:defRPr sz="2788"/>
            </a:lvl1pPr>
            <a:lvl2pPr marL="398267" indent="0">
              <a:buNone/>
              <a:defRPr sz="2439"/>
            </a:lvl2pPr>
            <a:lvl3pPr marL="796534" indent="0">
              <a:buNone/>
              <a:defRPr sz="2091"/>
            </a:lvl3pPr>
            <a:lvl4pPr marL="1194801" indent="0">
              <a:buNone/>
              <a:defRPr sz="1742"/>
            </a:lvl4pPr>
            <a:lvl5pPr marL="1593068" indent="0">
              <a:buNone/>
              <a:defRPr sz="1742"/>
            </a:lvl5pPr>
            <a:lvl6pPr marL="1991335" indent="0">
              <a:buNone/>
              <a:defRPr sz="1742"/>
            </a:lvl6pPr>
            <a:lvl7pPr marL="2389602" indent="0">
              <a:buNone/>
              <a:defRPr sz="1742"/>
            </a:lvl7pPr>
            <a:lvl8pPr marL="2787868" indent="0">
              <a:buNone/>
              <a:defRPr sz="1742"/>
            </a:lvl8pPr>
            <a:lvl9pPr marL="3186135" indent="0">
              <a:buNone/>
              <a:defRPr sz="1742"/>
            </a:lvl9pPr>
          </a:lstStyle>
          <a:p>
            <a:endParaRPr kumimoji="1" lang="ja-JP" altLang="en-US"/>
          </a:p>
        </p:txBody>
      </p:sp>
      <p:sp>
        <p:nvSpPr>
          <p:cNvPr id="4" name="テキスト プレースホルダー 3"/>
          <p:cNvSpPr>
            <a:spLocks noGrp="1"/>
          </p:cNvSpPr>
          <p:nvPr>
            <p:ph type="body" sz="half" idx="2"/>
          </p:nvPr>
        </p:nvSpPr>
        <p:spPr>
          <a:xfrm>
            <a:off x="731535" y="2159794"/>
            <a:ext cx="3425347" cy="4001285"/>
          </a:xfrm>
        </p:spPr>
        <p:txBody>
          <a:bodyPr/>
          <a:lstStyle>
            <a:lvl1pPr marL="0" indent="0">
              <a:buNone/>
              <a:defRPr sz="1394"/>
            </a:lvl1pPr>
            <a:lvl2pPr marL="398267" indent="0">
              <a:buNone/>
              <a:defRPr sz="1220"/>
            </a:lvl2pPr>
            <a:lvl3pPr marL="796534" indent="0">
              <a:buNone/>
              <a:defRPr sz="1045"/>
            </a:lvl3pPr>
            <a:lvl4pPr marL="1194801" indent="0">
              <a:buNone/>
              <a:defRPr sz="871"/>
            </a:lvl4pPr>
            <a:lvl5pPr marL="1593068" indent="0">
              <a:buNone/>
              <a:defRPr sz="871"/>
            </a:lvl5pPr>
            <a:lvl6pPr marL="1991335" indent="0">
              <a:buNone/>
              <a:defRPr sz="871"/>
            </a:lvl6pPr>
            <a:lvl7pPr marL="2389602" indent="0">
              <a:buNone/>
              <a:defRPr sz="871"/>
            </a:lvl7pPr>
            <a:lvl8pPr marL="2787868" indent="0">
              <a:buNone/>
              <a:defRPr sz="871"/>
            </a:lvl8pPr>
            <a:lvl9pPr marL="3186135" indent="0">
              <a:buNone/>
              <a:defRPr sz="87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30271FE-590E-4C4C-8F34-E12F60332BF4}" type="datetimeFigureOut">
              <a:rPr kumimoji="1" lang="ja-JP" altLang="en-US" smtClean="0"/>
              <a:t>2020/7/15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27D820-B977-4BDB-A893-DE5DC944817D}" type="slidenum">
              <a:rPr kumimoji="1" lang="ja-JP" altLang="en-US" smtClean="0"/>
              <a:t>‹#›</a:t>
            </a:fld>
            <a:endParaRPr kumimoji="1" lang="ja-JP" altLang="en-US"/>
          </a:p>
        </p:txBody>
      </p:sp>
    </p:spTree>
    <p:extLst>
      <p:ext uri="{BB962C8B-B14F-4D97-AF65-F5344CB8AC3E}">
        <p14:creationId xmlns:p14="http://schemas.microsoft.com/office/powerpoint/2010/main" val="3561564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30151" y="383297"/>
            <a:ext cx="9160073" cy="1391534"/>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730151" y="1916484"/>
            <a:ext cx="9160073" cy="456789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730151" y="6672697"/>
            <a:ext cx="2389584" cy="383297"/>
          </a:xfrm>
          <a:prstGeom prst="rect">
            <a:avLst/>
          </a:prstGeom>
        </p:spPr>
        <p:txBody>
          <a:bodyPr vert="horz" lIns="91440" tIns="45720" rIns="91440" bIns="45720" rtlCol="0" anchor="ctr"/>
          <a:lstStyle>
            <a:lvl1pPr algn="l">
              <a:defRPr sz="1045">
                <a:solidFill>
                  <a:schemeClr val="tx1">
                    <a:tint val="75000"/>
                  </a:schemeClr>
                </a:solidFill>
              </a:defRPr>
            </a:lvl1pPr>
          </a:lstStyle>
          <a:p>
            <a:fld id="{E30271FE-590E-4C4C-8F34-E12F60332BF4}" type="datetimeFigureOut">
              <a:rPr kumimoji="1" lang="ja-JP" altLang="en-US" smtClean="0"/>
              <a:t>2020/7/15</a:t>
            </a:fld>
            <a:endParaRPr kumimoji="1" lang="ja-JP" altLang="en-US"/>
          </a:p>
        </p:txBody>
      </p:sp>
      <p:sp>
        <p:nvSpPr>
          <p:cNvPr id="5" name="フッター プレースホルダー 4"/>
          <p:cNvSpPr>
            <a:spLocks noGrp="1"/>
          </p:cNvSpPr>
          <p:nvPr>
            <p:ph type="ftr" sz="quarter" idx="3"/>
          </p:nvPr>
        </p:nvSpPr>
        <p:spPr>
          <a:xfrm>
            <a:off x="3517999" y="6672697"/>
            <a:ext cx="3584377" cy="383297"/>
          </a:xfrm>
          <a:prstGeom prst="rect">
            <a:avLst/>
          </a:prstGeom>
        </p:spPr>
        <p:txBody>
          <a:bodyPr vert="horz" lIns="91440" tIns="45720" rIns="91440" bIns="45720" rtlCol="0" anchor="ctr"/>
          <a:lstStyle>
            <a:lvl1pPr algn="ctr">
              <a:defRPr sz="104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500640" y="6672697"/>
            <a:ext cx="2389584" cy="383297"/>
          </a:xfrm>
          <a:prstGeom prst="rect">
            <a:avLst/>
          </a:prstGeom>
        </p:spPr>
        <p:txBody>
          <a:bodyPr vert="horz" lIns="91440" tIns="45720" rIns="91440" bIns="45720" rtlCol="0" anchor="ctr"/>
          <a:lstStyle>
            <a:lvl1pPr algn="r">
              <a:defRPr sz="1045">
                <a:solidFill>
                  <a:schemeClr val="tx1">
                    <a:tint val="75000"/>
                  </a:schemeClr>
                </a:solidFill>
              </a:defRPr>
            </a:lvl1pPr>
          </a:lstStyle>
          <a:p>
            <a:fld id="{E427D820-B977-4BDB-A893-DE5DC944817D}" type="slidenum">
              <a:rPr kumimoji="1" lang="ja-JP" altLang="en-US" smtClean="0"/>
              <a:t>‹#›</a:t>
            </a:fld>
            <a:endParaRPr kumimoji="1" lang="ja-JP" altLang="en-US"/>
          </a:p>
        </p:txBody>
      </p:sp>
    </p:spTree>
    <p:extLst>
      <p:ext uri="{BB962C8B-B14F-4D97-AF65-F5344CB8AC3E}">
        <p14:creationId xmlns:p14="http://schemas.microsoft.com/office/powerpoint/2010/main" val="283917847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96534" rtl="0" eaLnBrk="1" latinLnBrk="0" hangingPunct="1">
        <a:lnSpc>
          <a:spcPct val="90000"/>
        </a:lnSpc>
        <a:spcBef>
          <a:spcPct val="0"/>
        </a:spcBef>
        <a:buNone/>
        <a:defRPr kumimoji="1" sz="3833" kern="1200">
          <a:solidFill>
            <a:schemeClr val="tx1"/>
          </a:solidFill>
          <a:latin typeface="+mj-lt"/>
          <a:ea typeface="+mj-ea"/>
          <a:cs typeface="+mj-cs"/>
        </a:defRPr>
      </a:lvl1pPr>
    </p:titleStyle>
    <p:bodyStyle>
      <a:lvl1pPr marL="199133" indent="-199133" algn="l" defTabSz="796534" rtl="0" eaLnBrk="1" latinLnBrk="0" hangingPunct="1">
        <a:lnSpc>
          <a:spcPct val="90000"/>
        </a:lnSpc>
        <a:spcBef>
          <a:spcPts val="871"/>
        </a:spcBef>
        <a:buFont typeface="Arial" panose="020B0604020202020204" pitchFamily="34" charset="0"/>
        <a:buChar char="•"/>
        <a:defRPr kumimoji="1" sz="2439" kern="1200">
          <a:solidFill>
            <a:schemeClr val="tx1"/>
          </a:solidFill>
          <a:latin typeface="+mn-lt"/>
          <a:ea typeface="+mn-ea"/>
          <a:cs typeface="+mn-cs"/>
        </a:defRPr>
      </a:lvl1pPr>
      <a:lvl2pPr marL="597400" indent="-199133" algn="l" defTabSz="796534" rtl="0" eaLnBrk="1" latinLnBrk="0" hangingPunct="1">
        <a:lnSpc>
          <a:spcPct val="90000"/>
        </a:lnSpc>
        <a:spcBef>
          <a:spcPts val="436"/>
        </a:spcBef>
        <a:buFont typeface="Arial" panose="020B0604020202020204" pitchFamily="34" charset="0"/>
        <a:buChar char="•"/>
        <a:defRPr kumimoji="1" sz="2091" kern="1200">
          <a:solidFill>
            <a:schemeClr val="tx1"/>
          </a:solidFill>
          <a:latin typeface="+mn-lt"/>
          <a:ea typeface="+mn-ea"/>
          <a:cs typeface="+mn-cs"/>
        </a:defRPr>
      </a:lvl2pPr>
      <a:lvl3pPr marL="995667" indent="-199133" algn="l" defTabSz="796534" rtl="0" eaLnBrk="1" latinLnBrk="0" hangingPunct="1">
        <a:lnSpc>
          <a:spcPct val="90000"/>
        </a:lnSpc>
        <a:spcBef>
          <a:spcPts val="436"/>
        </a:spcBef>
        <a:buFont typeface="Arial" panose="020B0604020202020204" pitchFamily="34" charset="0"/>
        <a:buChar char="•"/>
        <a:defRPr kumimoji="1" sz="1742" kern="1200">
          <a:solidFill>
            <a:schemeClr val="tx1"/>
          </a:solidFill>
          <a:latin typeface="+mn-lt"/>
          <a:ea typeface="+mn-ea"/>
          <a:cs typeface="+mn-cs"/>
        </a:defRPr>
      </a:lvl3pPr>
      <a:lvl4pPr marL="1393934" indent="-199133" algn="l" defTabSz="796534" rtl="0" eaLnBrk="1" latinLnBrk="0" hangingPunct="1">
        <a:lnSpc>
          <a:spcPct val="90000"/>
        </a:lnSpc>
        <a:spcBef>
          <a:spcPts val="436"/>
        </a:spcBef>
        <a:buFont typeface="Arial" panose="020B0604020202020204" pitchFamily="34" charset="0"/>
        <a:buChar char="•"/>
        <a:defRPr kumimoji="1" sz="1568" kern="1200">
          <a:solidFill>
            <a:schemeClr val="tx1"/>
          </a:solidFill>
          <a:latin typeface="+mn-lt"/>
          <a:ea typeface="+mn-ea"/>
          <a:cs typeface="+mn-cs"/>
        </a:defRPr>
      </a:lvl4pPr>
      <a:lvl5pPr marL="1792201" indent="-199133" algn="l" defTabSz="796534" rtl="0" eaLnBrk="1" latinLnBrk="0" hangingPunct="1">
        <a:lnSpc>
          <a:spcPct val="90000"/>
        </a:lnSpc>
        <a:spcBef>
          <a:spcPts val="436"/>
        </a:spcBef>
        <a:buFont typeface="Arial" panose="020B0604020202020204" pitchFamily="34" charset="0"/>
        <a:buChar char="•"/>
        <a:defRPr kumimoji="1" sz="1568" kern="1200">
          <a:solidFill>
            <a:schemeClr val="tx1"/>
          </a:solidFill>
          <a:latin typeface="+mn-lt"/>
          <a:ea typeface="+mn-ea"/>
          <a:cs typeface="+mn-cs"/>
        </a:defRPr>
      </a:lvl5pPr>
      <a:lvl6pPr marL="2190468" indent="-199133" algn="l" defTabSz="796534" rtl="0" eaLnBrk="1" latinLnBrk="0" hangingPunct="1">
        <a:lnSpc>
          <a:spcPct val="90000"/>
        </a:lnSpc>
        <a:spcBef>
          <a:spcPts val="436"/>
        </a:spcBef>
        <a:buFont typeface="Arial" panose="020B0604020202020204" pitchFamily="34" charset="0"/>
        <a:buChar char="•"/>
        <a:defRPr kumimoji="1" sz="1568" kern="1200">
          <a:solidFill>
            <a:schemeClr val="tx1"/>
          </a:solidFill>
          <a:latin typeface="+mn-lt"/>
          <a:ea typeface="+mn-ea"/>
          <a:cs typeface="+mn-cs"/>
        </a:defRPr>
      </a:lvl6pPr>
      <a:lvl7pPr marL="2588735" indent="-199133" algn="l" defTabSz="796534" rtl="0" eaLnBrk="1" latinLnBrk="0" hangingPunct="1">
        <a:lnSpc>
          <a:spcPct val="90000"/>
        </a:lnSpc>
        <a:spcBef>
          <a:spcPts val="436"/>
        </a:spcBef>
        <a:buFont typeface="Arial" panose="020B0604020202020204" pitchFamily="34" charset="0"/>
        <a:buChar char="•"/>
        <a:defRPr kumimoji="1" sz="1568" kern="1200">
          <a:solidFill>
            <a:schemeClr val="tx1"/>
          </a:solidFill>
          <a:latin typeface="+mn-lt"/>
          <a:ea typeface="+mn-ea"/>
          <a:cs typeface="+mn-cs"/>
        </a:defRPr>
      </a:lvl7pPr>
      <a:lvl8pPr marL="2987002" indent="-199133" algn="l" defTabSz="796534" rtl="0" eaLnBrk="1" latinLnBrk="0" hangingPunct="1">
        <a:lnSpc>
          <a:spcPct val="90000"/>
        </a:lnSpc>
        <a:spcBef>
          <a:spcPts val="436"/>
        </a:spcBef>
        <a:buFont typeface="Arial" panose="020B0604020202020204" pitchFamily="34" charset="0"/>
        <a:buChar char="•"/>
        <a:defRPr kumimoji="1" sz="1568" kern="1200">
          <a:solidFill>
            <a:schemeClr val="tx1"/>
          </a:solidFill>
          <a:latin typeface="+mn-lt"/>
          <a:ea typeface="+mn-ea"/>
          <a:cs typeface="+mn-cs"/>
        </a:defRPr>
      </a:lvl8pPr>
      <a:lvl9pPr marL="3385269" indent="-199133" algn="l" defTabSz="796534" rtl="0" eaLnBrk="1" latinLnBrk="0" hangingPunct="1">
        <a:lnSpc>
          <a:spcPct val="90000"/>
        </a:lnSpc>
        <a:spcBef>
          <a:spcPts val="436"/>
        </a:spcBef>
        <a:buFont typeface="Arial" panose="020B0604020202020204" pitchFamily="34" charset="0"/>
        <a:buChar char="•"/>
        <a:defRPr kumimoji="1" sz="1568" kern="1200">
          <a:solidFill>
            <a:schemeClr val="tx1"/>
          </a:solidFill>
          <a:latin typeface="+mn-lt"/>
          <a:ea typeface="+mn-ea"/>
          <a:cs typeface="+mn-cs"/>
        </a:defRPr>
      </a:lvl9pPr>
    </p:bodyStyle>
    <p:otherStyle>
      <a:defPPr>
        <a:defRPr lang="ja-JP"/>
      </a:defPPr>
      <a:lvl1pPr marL="0" algn="l" defTabSz="796534" rtl="0" eaLnBrk="1" latinLnBrk="0" hangingPunct="1">
        <a:defRPr kumimoji="1" sz="1568" kern="1200">
          <a:solidFill>
            <a:schemeClr val="tx1"/>
          </a:solidFill>
          <a:latin typeface="+mn-lt"/>
          <a:ea typeface="+mn-ea"/>
          <a:cs typeface="+mn-cs"/>
        </a:defRPr>
      </a:lvl1pPr>
      <a:lvl2pPr marL="398267" algn="l" defTabSz="796534" rtl="0" eaLnBrk="1" latinLnBrk="0" hangingPunct="1">
        <a:defRPr kumimoji="1" sz="1568" kern="1200">
          <a:solidFill>
            <a:schemeClr val="tx1"/>
          </a:solidFill>
          <a:latin typeface="+mn-lt"/>
          <a:ea typeface="+mn-ea"/>
          <a:cs typeface="+mn-cs"/>
        </a:defRPr>
      </a:lvl2pPr>
      <a:lvl3pPr marL="796534" algn="l" defTabSz="796534" rtl="0" eaLnBrk="1" latinLnBrk="0" hangingPunct="1">
        <a:defRPr kumimoji="1" sz="1568" kern="1200">
          <a:solidFill>
            <a:schemeClr val="tx1"/>
          </a:solidFill>
          <a:latin typeface="+mn-lt"/>
          <a:ea typeface="+mn-ea"/>
          <a:cs typeface="+mn-cs"/>
        </a:defRPr>
      </a:lvl3pPr>
      <a:lvl4pPr marL="1194801" algn="l" defTabSz="796534" rtl="0" eaLnBrk="1" latinLnBrk="0" hangingPunct="1">
        <a:defRPr kumimoji="1" sz="1568" kern="1200">
          <a:solidFill>
            <a:schemeClr val="tx1"/>
          </a:solidFill>
          <a:latin typeface="+mn-lt"/>
          <a:ea typeface="+mn-ea"/>
          <a:cs typeface="+mn-cs"/>
        </a:defRPr>
      </a:lvl4pPr>
      <a:lvl5pPr marL="1593068" algn="l" defTabSz="796534" rtl="0" eaLnBrk="1" latinLnBrk="0" hangingPunct="1">
        <a:defRPr kumimoji="1" sz="1568" kern="1200">
          <a:solidFill>
            <a:schemeClr val="tx1"/>
          </a:solidFill>
          <a:latin typeface="+mn-lt"/>
          <a:ea typeface="+mn-ea"/>
          <a:cs typeface="+mn-cs"/>
        </a:defRPr>
      </a:lvl5pPr>
      <a:lvl6pPr marL="1991335" algn="l" defTabSz="796534" rtl="0" eaLnBrk="1" latinLnBrk="0" hangingPunct="1">
        <a:defRPr kumimoji="1" sz="1568" kern="1200">
          <a:solidFill>
            <a:schemeClr val="tx1"/>
          </a:solidFill>
          <a:latin typeface="+mn-lt"/>
          <a:ea typeface="+mn-ea"/>
          <a:cs typeface="+mn-cs"/>
        </a:defRPr>
      </a:lvl6pPr>
      <a:lvl7pPr marL="2389602" algn="l" defTabSz="796534" rtl="0" eaLnBrk="1" latinLnBrk="0" hangingPunct="1">
        <a:defRPr kumimoji="1" sz="1568" kern="1200">
          <a:solidFill>
            <a:schemeClr val="tx1"/>
          </a:solidFill>
          <a:latin typeface="+mn-lt"/>
          <a:ea typeface="+mn-ea"/>
          <a:cs typeface="+mn-cs"/>
        </a:defRPr>
      </a:lvl7pPr>
      <a:lvl8pPr marL="2787868" algn="l" defTabSz="796534" rtl="0" eaLnBrk="1" latinLnBrk="0" hangingPunct="1">
        <a:defRPr kumimoji="1" sz="1568" kern="1200">
          <a:solidFill>
            <a:schemeClr val="tx1"/>
          </a:solidFill>
          <a:latin typeface="+mn-lt"/>
          <a:ea typeface="+mn-ea"/>
          <a:cs typeface="+mn-cs"/>
        </a:defRPr>
      </a:lvl8pPr>
      <a:lvl9pPr marL="3186135" algn="l" defTabSz="796534" rtl="0" eaLnBrk="1" latinLnBrk="0" hangingPunct="1">
        <a:defRPr kumimoji="1" sz="156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5449942" y="2382670"/>
            <a:ext cx="5128272" cy="3283798"/>
          </a:xfrm>
          <a:prstGeom prst="rect">
            <a:avLst/>
          </a:prstGeom>
          <a:solidFill>
            <a:schemeClr val="bg1"/>
          </a:solidFill>
          <a:ln w="31750" cmpd="thinThick">
            <a:solidFill>
              <a:schemeClr val="accent5"/>
            </a:solidFill>
          </a:ln>
        </p:spPr>
        <p:txBody>
          <a:bodyPr wrap="square" lIns="36000" tIns="54000" rIns="36000" bIns="36000" numCol="2" rtlCol="0">
            <a:noAutofit/>
          </a:bodyPr>
          <a:lstStyle/>
          <a:p>
            <a:pPr>
              <a:lnSpc>
                <a:spcPts val="1800"/>
              </a:lnSpc>
            </a:pPr>
            <a:endParaRPr kumimoji="1" lang="en-US" altLang="ja-JP" sz="1200" dirty="0">
              <a:latin typeface="メイリオ" panose="020B0604030504040204" pitchFamily="50" charset="-128"/>
              <a:ea typeface="メイリオ" panose="020B0604030504040204" pitchFamily="50" charset="-128"/>
            </a:endParaRPr>
          </a:p>
          <a:p>
            <a:pPr>
              <a:lnSpc>
                <a:spcPts val="1600"/>
              </a:lnSpc>
            </a:pPr>
            <a:r>
              <a:rPr lang="ja-JP" altLang="en-US" sz="1200" dirty="0">
                <a:latin typeface="メイリオ" panose="020B0604030504040204" pitchFamily="50" charset="-128"/>
                <a:ea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36942" y="5279268"/>
            <a:ext cx="5328000" cy="1892285"/>
          </a:xfrm>
          <a:prstGeom prst="rect">
            <a:avLst/>
          </a:prstGeom>
          <a:solidFill>
            <a:schemeClr val="bg1"/>
          </a:solidFill>
          <a:ln w="31750" cmpd="thinThick">
            <a:solidFill>
              <a:schemeClr val="accent5"/>
            </a:solidFill>
          </a:ln>
        </p:spPr>
        <p:txBody>
          <a:bodyPr wrap="square" lIns="36000" tIns="54000" rIns="36000" bIns="36000" numCol="2" rtlCol="0">
            <a:noAutofit/>
          </a:bodyPr>
          <a:lstStyle/>
          <a:p>
            <a:pPr>
              <a:lnSpc>
                <a:spcPts val="1800"/>
              </a:lnSpc>
            </a:pPr>
            <a:endParaRPr kumimoji="1" lang="en-US" altLang="ja-JP" sz="1200" dirty="0">
              <a:latin typeface="メイリオ" panose="020B0604030504040204" pitchFamily="50" charset="-128"/>
              <a:ea typeface="メイリオ" panose="020B0604030504040204" pitchFamily="50" charset="-128"/>
            </a:endParaRPr>
          </a:p>
          <a:p>
            <a:pPr>
              <a:lnSpc>
                <a:spcPts val="1600"/>
              </a:lnSpc>
            </a:pPr>
            <a:r>
              <a:rPr lang="ja-JP" altLang="en-US" sz="1200" dirty="0">
                <a:latin typeface="メイリオ" panose="020B0604030504040204" pitchFamily="50" charset="-128"/>
                <a:ea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16324" y="5141699"/>
            <a:ext cx="1347484" cy="252000"/>
          </a:xfrm>
          <a:prstGeom prst="rect">
            <a:avLst/>
          </a:prstGeom>
          <a:solidFill>
            <a:schemeClr val="accent5"/>
          </a:solidFill>
          <a:ln w="0" cmpd="sng">
            <a:solidFill>
              <a:schemeClr val="bg1"/>
            </a:solidFill>
          </a:ln>
        </p:spPr>
        <p:txBody>
          <a:bodyPr wrap="square" tIns="72000" bIns="36000" rtlCol="0" anchor="ctr">
            <a:spAutoFit/>
          </a:bodyPr>
          <a:lstStyle/>
          <a:p>
            <a:r>
              <a:rPr lang="en-US" altLang="ja-JP" sz="1400" b="1" spc="-10" dirty="0">
                <a:solidFill>
                  <a:schemeClr val="bg1"/>
                </a:solidFill>
                <a:latin typeface="メイリオ" panose="020B0604030504040204" pitchFamily="50" charset="-128"/>
                <a:ea typeface="メイリオ" panose="020B0604030504040204" pitchFamily="50" charset="-128"/>
              </a:rPr>
              <a:t>Ⅱ </a:t>
            </a:r>
            <a:r>
              <a:rPr lang="ja-JP" altLang="en-US" sz="1400" b="1" dirty="0">
                <a:solidFill>
                  <a:schemeClr val="bg1"/>
                </a:solidFill>
                <a:latin typeface="メイリオ" panose="020B0604030504040204" pitchFamily="50" charset="-128"/>
                <a:ea typeface="メイリオ" panose="020B0604030504040204" pitchFamily="50" charset="-128"/>
              </a:rPr>
              <a:t>　</a:t>
            </a:r>
            <a:r>
              <a:rPr lang="ja-JP" altLang="en-US" sz="1400" b="1" spc="-10" dirty="0">
                <a:solidFill>
                  <a:schemeClr val="bg1"/>
                </a:solidFill>
                <a:latin typeface="メイリオ" panose="020B0604030504040204" pitchFamily="50" charset="-128"/>
                <a:ea typeface="メイリオ" panose="020B0604030504040204" pitchFamily="50" charset="-128"/>
              </a:rPr>
              <a:t>推進体制</a:t>
            </a:r>
          </a:p>
        </p:txBody>
      </p:sp>
      <p:sp>
        <p:nvSpPr>
          <p:cNvPr id="12" name="テキスト ボックス 11"/>
          <p:cNvSpPr txBox="1"/>
          <p:nvPr/>
        </p:nvSpPr>
        <p:spPr>
          <a:xfrm>
            <a:off x="5527767" y="2288962"/>
            <a:ext cx="1735732" cy="252000"/>
          </a:xfrm>
          <a:prstGeom prst="rect">
            <a:avLst/>
          </a:prstGeom>
          <a:solidFill>
            <a:schemeClr val="accent5"/>
          </a:solidFill>
          <a:ln w="3175" cmpd="sng">
            <a:solidFill>
              <a:schemeClr val="bg1"/>
            </a:solidFill>
          </a:ln>
        </p:spPr>
        <p:txBody>
          <a:bodyPr wrap="none" tIns="72000" bIns="36000" rtlCol="0" anchor="ctr">
            <a:spAutoFit/>
          </a:bodyPr>
          <a:lstStyle/>
          <a:p>
            <a:r>
              <a:rPr lang="en-US" altLang="ja-JP" sz="1400" b="1" spc="-10" dirty="0">
                <a:solidFill>
                  <a:schemeClr val="bg1"/>
                </a:solidFill>
                <a:latin typeface="メイリオ" panose="020B0604030504040204" pitchFamily="50" charset="-128"/>
                <a:ea typeface="メイリオ" panose="020B0604030504040204" pitchFamily="50" charset="-128"/>
              </a:rPr>
              <a:t>Ⅲ </a:t>
            </a:r>
            <a:r>
              <a:rPr lang="ja-JP" altLang="en-US" sz="1400" b="1" spc="-10" dirty="0">
                <a:solidFill>
                  <a:schemeClr val="bg1"/>
                </a:solidFill>
                <a:latin typeface="メイリオ" panose="020B0604030504040204" pitchFamily="50" charset="-128"/>
                <a:ea typeface="メイリオ" panose="020B0604030504040204" pitchFamily="50" charset="-128"/>
              </a:rPr>
              <a:t>　</a:t>
            </a:r>
            <a:r>
              <a:rPr lang="ja-JP" altLang="en-US" sz="1400" b="1" dirty="0">
                <a:solidFill>
                  <a:schemeClr val="bg1"/>
                </a:solidFill>
                <a:latin typeface="メイリオ" panose="020B0604030504040204" pitchFamily="50" charset="-128"/>
                <a:ea typeface="メイリオ" panose="020B0604030504040204" pitchFamily="50" charset="-128"/>
              </a:rPr>
              <a:t>感染症対策等 </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36942" y="2379846"/>
            <a:ext cx="5328000" cy="2681514"/>
          </a:xfrm>
          <a:prstGeom prst="rect">
            <a:avLst/>
          </a:prstGeom>
          <a:solidFill>
            <a:schemeClr val="bg1"/>
          </a:solidFill>
          <a:ln w="31750" cmpd="thinThick">
            <a:solidFill>
              <a:schemeClr val="accent5"/>
            </a:solidFill>
          </a:ln>
        </p:spPr>
        <p:txBody>
          <a:bodyPr wrap="square" lIns="36000" tIns="54000" rIns="36000" bIns="36000" numCol="2" rtlCol="0">
            <a:noAutofit/>
          </a:bodyPr>
          <a:lstStyle/>
          <a:p>
            <a:pPr>
              <a:lnSpc>
                <a:spcPts val="1800"/>
              </a:lnSpc>
            </a:pPr>
            <a:endParaRPr kumimoji="1" lang="en-US" altLang="ja-JP" sz="1200" dirty="0">
              <a:latin typeface="メイリオ" panose="020B0604030504040204" pitchFamily="50" charset="-128"/>
              <a:ea typeface="メイリオ" panose="020B0604030504040204" pitchFamily="50" charset="-128"/>
            </a:endParaRPr>
          </a:p>
          <a:p>
            <a:pPr>
              <a:lnSpc>
                <a:spcPts val="1600"/>
              </a:lnSpc>
            </a:pPr>
            <a:r>
              <a:rPr lang="ja-JP" altLang="en-US" sz="1200" dirty="0">
                <a:latin typeface="メイリオ" panose="020B0604030504040204" pitchFamily="50" charset="-128"/>
                <a:ea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105566" y="2283148"/>
            <a:ext cx="2698175" cy="252000"/>
          </a:xfrm>
          <a:prstGeom prst="rect">
            <a:avLst/>
          </a:prstGeom>
          <a:solidFill>
            <a:schemeClr val="accent5"/>
          </a:solidFill>
          <a:ln w="0" cmpd="sng">
            <a:solidFill>
              <a:schemeClr val="bg1"/>
            </a:solidFill>
          </a:ln>
        </p:spPr>
        <p:txBody>
          <a:bodyPr wrap="none" tIns="72000" bIns="36000" rtlCol="0" anchor="ctr">
            <a:spAutoFit/>
          </a:bodyPr>
          <a:lstStyle/>
          <a:p>
            <a:r>
              <a:rPr lang="en-US" altLang="ja-JP" sz="1400" b="1" dirty="0">
                <a:solidFill>
                  <a:schemeClr val="bg1"/>
                </a:solidFill>
                <a:latin typeface="メイリオ" panose="020B0604030504040204" pitchFamily="50" charset="-128"/>
                <a:ea typeface="メイリオ" panose="020B0604030504040204" pitchFamily="50" charset="-128"/>
              </a:rPr>
              <a:t>Ⅰ</a:t>
            </a:r>
            <a:r>
              <a:rPr lang="ja-JP" altLang="en-US" sz="1400" b="1" dirty="0">
                <a:solidFill>
                  <a:schemeClr val="bg1"/>
                </a:solidFill>
                <a:latin typeface="メイリオ" panose="020B0604030504040204" pitchFamily="50" charset="-128"/>
                <a:ea typeface="メイリオ" panose="020B0604030504040204" pitchFamily="50" charset="-128"/>
              </a:rPr>
              <a:t>　県の責務・関係者の役割等</a:t>
            </a:r>
          </a:p>
        </p:txBody>
      </p:sp>
      <p:sp>
        <p:nvSpPr>
          <p:cNvPr id="21" name="テキスト ボックス 20"/>
          <p:cNvSpPr txBox="1"/>
          <p:nvPr/>
        </p:nvSpPr>
        <p:spPr>
          <a:xfrm>
            <a:off x="31871" y="26894"/>
            <a:ext cx="10546344" cy="423859"/>
          </a:xfrm>
          <a:prstGeom prst="rect">
            <a:avLst/>
          </a:prstGeom>
          <a:solidFill>
            <a:schemeClr val="accent5"/>
          </a:solidFill>
        </p:spPr>
        <p:txBody>
          <a:bodyPr wrap="square" tIns="54000" bIns="0" rtlCol="0" anchor="b" anchorCtr="0">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　        　　　　　    　　 </a:t>
            </a:r>
            <a:r>
              <a:rPr lang="en-US" altLang="ja-JP" sz="2000" b="1" dirty="0">
                <a:solidFill>
                  <a:schemeClr val="bg1"/>
                </a:solidFill>
                <a:latin typeface="メイリオ" panose="020B0604030504040204" pitchFamily="50" charset="-128"/>
                <a:ea typeface="メイリオ" panose="020B0604030504040204" pitchFamily="50" charset="-128"/>
              </a:rPr>
              <a:t>  </a:t>
            </a:r>
            <a:r>
              <a:rPr lang="ja-JP" altLang="en-US" sz="2400" b="1" dirty="0">
                <a:solidFill>
                  <a:schemeClr val="bg1"/>
                </a:solidFill>
                <a:latin typeface="メイリオ" panose="020B0604030504040204" pitchFamily="50" charset="-128"/>
                <a:ea typeface="メイリオ" panose="020B0604030504040204" pitchFamily="50" charset="-128"/>
              </a:rPr>
              <a:t>岐阜県感染症対策基本条例      　　</a:t>
            </a:r>
            <a:endParaRPr lang="ja-JP" altLang="en-US" sz="2400" dirty="0">
              <a:solidFill>
                <a:schemeClr val="bg1"/>
              </a:solidFill>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699247" y="657305"/>
            <a:ext cx="9154758" cy="854145"/>
          </a:xfrm>
          <a:prstGeom prst="rect">
            <a:avLst/>
          </a:prstGeom>
          <a:solidFill>
            <a:schemeClr val="bg1"/>
          </a:solidFill>
          <a:ln w="31750" cmpd="thinThick">
            <a:solidFill>
              <a:schemeClr val="accent5"/>
            </a:solidFill>
          </a:ln>
        </p:spPr>
        <p:txBody>
          <a:bodyPr wrap="square" lIns="36000" rIns="36000" numCol="2" rtlCol="0">
            <a:noAutofit/>
          </a:bodyPr>
          <a:lstStyle/>
          <a:p>
            <a:pPr>
              <a:lnSpc>
                <a:spcPts val="1700"/>
              </a:lnSpc>
            </a:pPr>
            <a:endParaRPr kumimoji="1" lang="en-US" altLang="ja-JP" sz="1300" dirty="0">
              <a:latin typeface="メイリオ" panose="020B0604030504040204" pitchFamily="50" charset="-128"/>
              <a:ea typeface="メイリオ" panose="020B0604030504040204" pitchFamily="50" charset="-128"/>
            </a:endParaRPr>
          </a:p>
          <a:p>
            <a:pPr>
              <a:lnSpc>
                <a:spcPts val="1700"/>
              </a:lnSpc>
            </a:pPr>
            <a:r>
              <a:rPr lang="ja-JP" altLang="en-US" sz="1300" dirty="0">
                <a:latin typeface="メイリオ" panose="020B0604030504040204" pitchFamily="50" charset="-128"/>
                <a:ea typeface="メイリオ" panose="020B0604030504040204" pitchFamily="50" charset="-128"/>
              </a:rPr>
              <a:t> </a:t>
            </a:r>
            <a:r>
              <a:rPr lang="ja-JP" altLang="en-US" sz="1300" b="1" dirty="0">
                <a:latin typeface="メイリオ" panose="020B0604030504040204" pitchFamily="50" charset="-128"/>
                <a:ea typeface="メイリオ" panose="020B0604030504040204" pitchFamily="50" charset="-128"/>
              </a:rPr>
              <a:t>　</a:t>
            </a:r>
            <a:endParaRPr kumimoji="1" lang="en-US" altLang="ja-JP" sz="1300" dirty="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827506" y="537539"/>
            <a:ext cx="1800493" cy="252000"/>
          </a:xfrm>
          <a:prstGeom prst="rect">
            <a:avLst/>
          </a:prstGeom>
          <a:solidFill>
            <a:schemeClr val="accent5"/>
          </a:solidFill>
          <a:ln w="0" cmpd="sng">
            <a:solidFill>
              <a:schemeClr val="bg1"/>
            </a:solidFill>
          </a:ln>
        </p:spPr>
        <p:txBody>
          <a:bodyPr wrap="none" tIns="72000" bIns="36000" rtlCol="0" anchor="ctr">
            <a:spAutoFit/>
          </a:bodyPr>
          <a:lstStyle/>
          <a:p>
            <a:pPr algn="ctr"/>
            <a:r>
              <a:rPr lang="ja-JP" altLang="en-US" sz="1400" b="1" dirty="0">
                <a:solidFill>
                  <a:schemeClr val="bg1"/>
                </a:solidFill>
                <a:latin typeface="メイリオ" panose="020B0604030504040204" pitchFamily="50" charset="-128"/>
                <a:ea typeface="メイリオ" panose="020B0604030504040204" pitchFamily="50" charset="-128"/>
              </a:rPr>
              <a:t>基本理念</a:t>
            </a:r>
            <a:r>
              <a:rPr lang="ja-JP" altLang="en-US" sz="1000" b="1" dirty="0">
                <a:solidFill>
                  <a:schemeClr val="bg1"/>
                </a:solidFill>
                <a:latin typeface="メイリオ" panose="020B0604030504040204" pitchFamily="50" charset="-128"/>
                <a:ea typeface="メイリオ" panose="020B0604030504040204" pitchFamily="50" charset="-128"/>
              </a:rPr>
              <a:t>（第３条関係）</a:t>
            </a:r>
          </a:p>
        </p:txBody>
      </p:sp>
      <p:sp>
        <p:nvSpPr>
          <p:cNvPr id="2" name="テキスト ボックス 1"/>
          <p:cNvSpPr txBox="1"/>
          <p:nvPr/>
        </p:nvSpPr>
        <p:spPr>
          <a:xfrm>
            <a:off x="827506" y="865119"/>
            <a:ext cx="9059538" cy="646331"/>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１　感染症対策は、</a:t>
            </a:r>
            <a:r>
              <a:rPr lang="ja-JP" altLang="en-US" sz="1200" b="1" dirty="0">
                <a:latin typeface="メイリオ" panose="020B0604030504040204" pitchFamily="50" charset="-128"/>
                <a:ea typeface="メイリオ" panose="020B0604030504040204" pitchFamily="50" charset="-128"/>
              </a:rPr>
              <a:t>迅速かつ的確に、徹底</a:t>
            </a:r>
            <a:r>
              <a:rPr lang="ja-JP" altLang="en-US" sz="1200" dirty="0">
                <a:latin typeface="メイリオ" panose="020B0604030504040204" pitchFamily="50" charset="-128"/>
                <a:ea typeface="メイリオ" panose="020B0604030504040204" pitchFamily="50" charset="-128"/>
              </a:rPr>
              <a:t>して行われなければならない。</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２　感染症対策は、行政機関、医療機関、事業者、県民等が一体となった</a:t>
            </a:r>
            <a:r>
              <a:rPr lang="ja-JP" altLang="en-US" sz="1200" b="1" dirty="0">
                <a:latin typeface="メイリオ" panose="020B0604030504040204" pitchFamily="50" charset="-128"/>
                <a:ea typeface="メイリオ" panose="020B0604030504040204" pitchFamily="50" charset="-128"/>
              </a:rPr>
              <a:t>「オール岐阜」</a:t>
            </a:r>
            <a:r>
              <a:rPr lang="ja-JP" altLang="en-US" sz="1200" dirty="0">
                <a:latin typeface="メイリオ" panose="020B0604030504040204" pitchFamily="50" charset="-128"/>
                <a:ea typeface="メイリオ" panose="020B0604030504040204" pitchFamily="50" charset="-128"/>
              </a:rPr>
              <a:t>の体制の下、相互の理解と協力により</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行われなければならない。</a:t>
            </a:r>
            <a:endParaRPr kumimoji="1" lang="ja-JP" altLang="en-US" sz="1200"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31871" y="2599147"/>
            <a:ext cx="5378119" cy="2462213"/>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１ 県の責務</a:t>
            </a:r>
            <a:r>
              <a:rPr lang="ja-JP" altLang="en-US" sz="1000" dirty="0">
                <a:latin typeface="メイリオ" panose="020B0604030504040204" pitchFamily="50" charset="-128"/>
                <a:ea typeface="メイリオ" panose="020B0604030504040204" pitchFamily="50" charset="-128"/>
              </a:rPr>
              <a:t>（第４条関係）</a:t>
            </a:r>
            <a:endParaRPr lang="en-US" altLang="ja-JP" sz="10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・感染症対策の総合的かつ計画的な実施</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・実施に当たり各分野に十分配慮し、県民等の理解と協力を得るよう努力</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・感染症対策を県政の最重要課題と位置付け、予算、人員を重点的に配分　　</a:t>
            </a:r>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２ 市町村との連携等</a:t>
            </a:r>
            <a:r>
              <a:rPr kumimoji="1" lang="ja-JP" altLang="en-US" sz="1000" dirty="0">
                <a:latin typeface="メイリオ" panose="020B0604030504040204" pitchFamily="50" charset="-128"/>
                <a:ea typeface="メイリオ" panose="020B0604030504040204" pitchFamily="50" charset="-128"/>
              </a:rPr>
              <a:t>（第５条関係）</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・市町村が行う地域の実情に応じた感染症に関する施策への支援</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・市町村との緊密な連携</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国及び他の都道府県との協力</a:t>
            </a:r>
            <a:endParaRPr kumimoji="1" lang="en-US" altLang="ja-JP" sz="1200" dirty="0">
              <a:latin typeface="メイリオ" panose="020B0604030504040204" pitchFamily="50" charset="-128"/>
              <a:ea typeface="メイリオ" panose="020B0604030504040204" pitchFamily="50" charset="-128"/>
            </a:endParaRPr>
          </a:p>
          <a:p>
            <a:endParaRPr lang="en-US" altLang="ja-JP" sz="10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３ 医療機関、事業者、県民の役割</a:t>
            </a:r>
            <a:r>
              <a:rPr lang="ja-JP" altLang="en-US" sz="1000" dirty="0">
                <a:latin typeface="メイリオ" panose="020B0604030504040204" pitchFamily="50" charset="-128"/>
                <a:ea typeface="メイリオ" panose="020B0604030504040204" pitchFamily="50" charset="-128"/>
              </a:rPr>
              <a:t>（第６～８条関係）</a:t>
            </a:r>
            <a:endParaRPr lang="en-US" altLang="ja-JP" sz="10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・感染症の予防、拡大防止</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・感染症対策への協力</a:t>
            </a:r>
            <a:endParaRPr kumimoji="1" lang="ja-JP" altLang="en-US" sz="1200" dirty="0"/>
          </a:p>
        </p:txBody>
      </p:sp>
      <p:sp>
        <p:nvSpPr>
          <p:cNvPr id="19" name="テキスト ボックス 18"/>
          <p:cNvSpPr txBox="1"/>
          <p:nvPr/>
        </p:nvSpPr>
        <p:spPr>
          <a:xfrm>
            <a:off x="5440812" y="2607093"/>
            <a:ext cx="4930222" cy="3231654"/>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１ 感染症対策</a:t>
            </a:r>
            <a:r>
              <a:rPr lang="ja-JP" altLang="en-US" sz="1000" dirty="0">
                <a:latin typeface="メイリオ" panose="020B0604030504040204" pitchFamily="50" charset="-128"/>
                <a:ea typeface="メイリオ" panose="020B0604030504040204" pitchFamily="50" charset="-128"/>
              </a:rPr>
              <a:t>（第</a:t>
            </a:r>
            <a:r>
              <a:rPr lang="en-US" altLang="ja-JP" sz="1000" dirty="0">
                <a:latin typeface="メイリオ" panose="020B0604030504040204" pitchFamily="50" charset="-128"/>
                <a:ea typeface="メイリオ" panose="020B0604030504040204" pitchFamily="50" charset="-128"/>
              </a:rPr>
              <a:t>12</a:t>
            </a:r>
            <a:r>
              <a:rPr lang="ja-JP" altLang="en-US" sz="1000" dirty="0">
                <a:latin typeface="メイリオ" panose="020B0604030504040204" pitchFamily="50" charset="-128"/>
                <a:ea typeface="メイリオ" panose="020B0604030504040204" pitchFamily="50" charset="-128"/>
              </a:rPr>
              <a:t>条関係）</a:t>
            </a:r>
            <a:endParaRPr lang="en-US" altLang="ja-JP" sz="10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  (1)</a:t>
            </a:r>
            <a:r>
              <a:rPr lang="ja-JP" altLang="en-US" sz="1200" dirty="0">
                <a:latin typeface="メイリオ" panose="020B0604030504040204" pitchFamily="50" charset="-128"/>
                <a:ea typeface="メイリオ" panose="020B0604030504040204" pitchFamily="50" charset="-128"/>
              </a:rPr>
              <a:t>感染症の予防等に関する普及啓発</a:t>
            </a:r>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  (2)</a:t>
            </a:r>
            <a:r>
              <a:rPr lang="ja-JP" altLang="en-US" sz="1200" dirty="0">
                <a:latin typeface="メイリオ" panose="020B0604030504040204" pitchFamily="50" charset="-128"/>
                <a:ea typeface="メイリオ" panose="020B0604030504040204" pitchFamily="50" charset="-128"/>
              </a:rPr>
              <a:t>感染症に関する情報の提供</a:t>
            </a:r>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  (3)</a:t>
            </a:r>
            <a:r>
              <a:rPr lang="ja-JP" altLang="en-US" sz="1200" dirty="0">
                <a:latin typeface="メイリオ" panose="020B0604030504040204" pitchFamily="50" charset="-128"/>
                <a:ea typeface="メイリオ" panose="020B0604030504040204" pitchFamily="50" charset="-128"/>
              </a:rPr>
              <a:t>県民及び事業者からの相談に応ずる体制の確保</a:t>
            </a:r>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  (4)</a:t>
            </a:r>
            <a:r>
              <a:rPr lang="ja-JP" altLang="en-US" sz="1200" dirty="0">
                <a:latin typeface="メイリオ" panose="020B0604030504040204" pitchFamily="50" charset="-128"/>
                <a:ea typeface="メイリオ" panose="020B0604030504040204" pitchFamily="50" charset="-128"/>
              </a:rPr>
              <a:t>検査体制の整備</a:t>
            </a:r>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  (5)</a:t>
            </a:r>
            <a:r>
              <a:rPr lang="ja-JP" altLang="en-US" sz="1200" dirty="0">
                <a:latin typeface="メイリオ" panose="020B0604030504040204" pitchFamily="50" charset="-128"/>
                <a:ea typeface="メイリオ" panose="020B0604030504040204" pitchFamily="50" charset="-128"/>
              </a:rPr>
              <a:t>病床の確保その他の医療提供体制の整備</a:t>
            </a:r>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  (6)</a:t>
            </a:r>
            <a:r>
              <a:rPr lang="ja-JP" altLang="en-US" sz="1200" dirty="0">
                <a:latin typeface="メイリオ" panose="020B0604030504040204" pitchFamily="50" charset="-128"/>
                <a:ea typeface="メイリオ" panose="020B0604030504040204" pitchFamily="50" charset="-128"/>
              </a:rPr>
              <a:t>医療資材の確保　　　　　　　　　　　　　　　等</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→上記施策の実施状況について適宜検証</a:t>
            </a:r>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２ 県民及び事業者に対する支援</a:t>
            </a:r>
            <a:r>
              <a:rPr lang="ja-JP" altLang="en-US" sz="1000" dirty="0">
                <a:latin typeface="メイリオ" panose="020B0604030504040204" pitchFamily="50" charset="-128"/>
                <a:ea typeface="メイリオ" panose="020B0604030504040204" pitchFamily="50" charset="-128"/>
              </a:rPr>
              <a:t>（第</a:t>
            </a:r>
            <a:r>
              <a:rPr lang="en-US" altLang="ja-JP" sz="1000" dirty="0">
                <a:latin typeface="メイリオ" panose="020B0604030504040204" pitchFamily="50" charset="-128"/>
                <a:ea typeface="メイリオ" panose="020B0604030504040204" pitchFamily="50" charset="-128"/>
              </a:rPr>
              <a:t>13</a:t>
            </a:r>
            <a:r>
              <a:rPr lang="ja-JP" altLang="en-US" sz="1000" dirty="0">
                <a:latin typeface="メイリオ" panose="020B0604030504040204" pitchFamily="50" charset="-128"/>
                <a:ea typeface="メイリオ" panose="020B0604030504040204" pitchFamily="50" charset="-128"/>
              </a:rPr>
              <a:t>条関係）</a:t>
            </a:r>
            <a:endParaRPr lang="en-US" altLang="ja-JP" sz="10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・県民の生活及び事業を守るために必要な施策の実施</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（物資の安定供給、雇用の維持、事業活動の継続等）</a:t>
            </a:r>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３ 差別的取扱い等の禁止</a:t>
            </a:r>
            <a:r>
              <a:rPr lang="ja-JP" altLang="en-US" sz="1000" dirty="0">
                <a:latin typeface="メイリオ" panose="020B0604030504040204" pitchFamily="50" charset="-128"/>
                <a:ea typeface="メイリオ" panose="020B0604030504040204" pitchFamily="50" charset="-128"/>
              </a:rPr>
              <a:t>（第</a:t>
            </a:r>
            <a:r>
              <a:rPr lang="en-US" altLang="ja-JP" sz="1000" dirty="0">
                <a:latin typeface="メイリオ" panose="020B0604030504040204" pitchFamily="50" charset="-128"/>
                <a:ea typeface="メイリオ" panose="020B0604030504040204" pitchFamily="50" charset="-128"/>
              </a:rPr>
              <a:t>14</a:t>
            </a:r>
            <a:r>
              <a:rPr lang="ja-JP" altLang="en-US" sz="1000" dirty="0">
                <a:latin typeface="メイリオ" panose="020B0604030504040204" pitchFamily="50" charset="-128"/>
                <a:ea typeface="メイリオ" panose="020B0604030504040204" pitchFamily="50" charset="-128"/>
              </a:rPr>
              <a:t>条関係）</a:t>
            </a:r>
            <a:endParaRPr lang="en-US" altLang="ja-JP" sz="10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・感染症のり患、そのおそれ等を理由とした不当な差別的取扱い、</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誹謗中傷の禁止 </a:t>
            </a:r>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36942" y="5448004"/>
            <a:ext cx="5328000" cy="172354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１ 感染症対策本部</a:t>
            </a:r>
            <a:r>
              <a:rPr lang="ja-JP" altLang="en-US" sz="1000" dirty="0">
                <a:latin typeface="メイリオ" panose="020B0604030504040204" pitchFamily="50" charset="-128"/>
                <a:ea typeface="メイリオ" panose="020B0604030504040204" pitchFamily="50" charset="-128"/>
              </a:rPr>
              <a:t>（第９条関係）</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・感染症対策の具体的な施策の方針決定</a:t>
            </a:r>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２ 感染症対策協議会</a:t>
            </a:r>
            <a:r>
              <a:rPr kumimoji="1" lang="ja-JP" altLang="en-US" sz="1000" dirty="0">
                <a:latin typeface="メイリオ" panose="020B0604030504040204" pitchFamily="50" charset="-128"/>
                <a:ea typeface="メイリオ" panose="020B0604030504040204" pitchFamily="50" charset="-128"/>
              </a:rPr>
              <a:t>（第</a:t>
            </a:r>
            <a:r>
              <a:rPr kumimoji="1" lang="en-US" altLang="ja-JP" sz="1000" dirty="0">
                <a:latin typeface="メイリオ" panose="020B0604030504040204" pitchFamily="50" charset="-128"/>
                <a:ea typeface="メイリオ" panose="020B0604030504040204" pitchFamily="50" charset="-128"/>
              </a:rPr>
              <a:t>10</a:t>
            </a:r>
            <a:r>
              <a:rPr kumimoji="1" lang="ja-JP" altLang="en-US" sz="1000" dirty="0">
                <a:latin typeface="メイリオ" panose="020B0604030504040204" pitchFamily="50" charset="-128"/>
                <a:ea typeface="メイリオ" panose="020B0604030504040204" pitchFamily="50" charset="-128"/>
              </a:rPr>
              <a:t>条関係）</a:t>
            </a:r>
            <a:endParaRPr kumimoji="1" lang="en-US" altLang="ja-JP" sz="10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・感染症対策の具体的な施策の実施に必要な協議</a:t>
            </a:r>
            <a:endParaRPr kumimoji="1" lang="en-US" altLang="ja-JP" sz="1200" dirty="0">
              <a:latin typeface="メイリオ" panose="020B0604030504040204" pitchFamily="50" charset="-128"/>
              <a:ea typeface="メイリオ" panose="020B0604030504040204" pitchFamily="50" charset="-128"/>
            </a:endParaRPr>
          </a:p>
          <a:p>
            <a:endParaRPr lang="en-US" altLang="ja-JP" sz="10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３ 専門家会議</a:t>
            </a:r>
            <a:r>
              <a:rPr lang="ja-JP" altLang="en-US" sz="1000" dirty="0">
                <a:latin typeface="メイリオ" panose="020B0604030504040204" pitchFamily="50" charset="-128"/>
                <a:ea typeface="メイリオ" panose="020B0604030504040204" pitchFamily="50" charset="-128"/>
              </a:rPr>
              <a:t>（第</a:t>
            </a:r>
            <a:r>
              <a:rPr lang="en-US" altLang="ja-JP" sz="1000" dirty="0">
                <a:latin typeface="メイリオ" panose="020B0604030504040204" pitchFamily="50" charset="-128"/>
                <a:ea typeface="メイリオ" panose="020B0604030504040204" pitchFamily="50" charset="-128"/>
              </a:rPr>
              <a:t>11</a:t>
            </a:r>
            <a:r>
              <a:rPr lang="ja-JP" altLang="en-US" sz="1000" dirty="0">
                <a:latin typeface="メイリオ" panose="020B0604030504040204" pitchFamily="50" charset="-128"/>
                <a:ea typeface="メイリオ" panose="020B0604030504040204" pitchFamily="50" charset="-128"/>
              </a:rPr>
              <a:t>条関係）</a:t>
            </a:r>
            <a:endParaRPr lang="en-US" altLang="ja-JP" sz="10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・常設とし、感染症対策の実施及びその状況の検証に当たり、専門的な　</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知見に基づく意見を聴取</a:t>
            </a:r>
            <a:endParaRPr lang="en-US" altLang="ja-JP" sz="1200" dirty="0">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5449942" y="6165644"/>
            <a:ext cx="5128272" cy="622079"/>
          </a:xfrm>
          <a:prstGeom prst="rect">
            <a:avLst/>
          </a:prstGeom>
          <a:solidFill>
            <a:schemeClr val="bg1"/>
          </a:solidFill>
          <a:ln w="31750" cmpd="thinThick">
            <a:solidFill>
              <a:schemeClr val="accent5"/>
            </a:solidFill>
          </a:ln>
        </p:spPr>
        <p:txBody>
          <a:bodyPr wrap="square" lIns="36000" tIns="54000" rIns="36000" bIns="36000" numCol="2" rtlCol="0">
            <a:noAutofit/>
          </a:bodyPr>
          <a:lstStyle/>
          <a:p>
            <a:pPr>
              <a:lnSpc>
                <a:spcPts val="1800"/>
              </a:lnSpc>
            </a:pPr>
            <a:endParaRPr kumimoji="1" lang="en-US" altLang="ja-JP" sz="1200" dirty="0">
              <a:latin typeface="メイリオ" panose="020B0604030504040204" pitchFamily="50" charset="-128"/>
              <a:ea typeface="メイリオ" panose="020B0604030504040204" pitchFamily="50" charset="-128"/>
            </a:endParaRPr>
          </a:p>
          <a:p>
            <a:pPr>
              <a:lnSpc>
                <a:spcPts val="1600"/>
              </a:lnSpc>
            </a:pPr>
            <a:r>
              <a:rPr lang="ja-JP" altLang="en-US" sz="1200" dirty="0">
                <a:latin typeface="メイリオ" panose="020B0604030504040204" pitchFamily="50" charset="-128"/>
                <a:ea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5527767" y="6006812"/>
            <a:ext cx="1627048" cy="252000"/>
          </a:xfrm>
          <a:prstGeom prst="rect">
            <a:avLst/>
          </a:prstGeom>
          <a:solidFill>
            <a:schemeClr val="accent5"/>
          </a:solidFill>
          <a:ln w="3175" cmpd="sng">
            <a:solidFill>
              <a:schemeClr val="bg1"/>
            </a:solidFill>
          </a:ln>
        </p:spPr>
        <p:txBody>
          <a:bodyPr wrap="none" tIns="72000" bIns="36000" rtlCol="0" anchor="ctr">
            <a:spAutoFit/>
          </a:bodyPr>
          <a:lstStyle/>
          <a:p>
            <a:r>
              <a:rPr lang="en-US" altLang="ja-JP" sz="1400" b="1" spc="-10" dirty="0">
                <a:solidFill>
                  <a:schemeClr val="bg1"/>
                </a:solidFill>
                <a:latin typeface="メイリオ" panose="020B0604030504040204" pitchFamily="50" charset="-128"/>
                <a:ea typeface="メイリオ" panose="020B0604030504040204" pitchFamily="50" charset="-128"/>
              </a:rPr>
              <a:t>Ⅳ</a:t>
            </a:r>
            <a:r>
              <a:rPr lang="ja-JP" altLang="en-US" sz="1400" b="1" spc="-10" dirty="0">
                <a:solidFill>
                  <a:schemeClr val="bg1"/>
                </a:solidFill>
                <a:latin typeface="メイリオ" panose="020B0604030504040204" pitchFamily="50" charset="-128"/>
                <a:ea typeface="メイリオ" panose="020B0604030504040204" pitchFamily="50" charset="-128"/>
              </a:rPr>
              <a:t>　その他</a:t>
            </a:r>
            <a:r>
              <a:rPr lang="ja-JP" altLang="en-US" sz="1000" b="1" spc="-10" dirty="0">
                <a:solidFill>
                  <a:schemeClr val="bg1"/>
                </a:solidFill>
                <a:latin typeface="メイリオ" panose="020B0604030504040204" pitchFamily="50" charset="-128"/>
                <a:ea typeface="メイリオ" panose="020B0604030504040204" pitchFamily="50" charset="-128"/>
              </a:rPr>
              <a:t>（附則）</a:t>
            </a:r>
            <a:r>
              <a:rPr lang="ja-JP" altLang="en-US" sz="1000" b="1" dirty="0">
                <a:solidFill>
                  <a:schemeClr val="bg1"/>
                </a:solidFill>
                <a:latin typeface="メイリオ" panose="020B0604030504040204" pitchFamily="50" charset="-128"/>
                <a:ea typeface="メイリオ" panose="020B0604030504040204" pitchFamily="50" charset="-128"/>
              </a:rPr>
              <a:t> </a:t>
            </a:r>
            <a:endParaRPr lang="en-US" altLang="ja-JP" sz="1000" b="1" dirty="0">
              <a:solidFill>
                <a:schemeClr val="bg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5454381" y="6326058"/>
            <a:ext cx="5123833" cy="461665"/>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・本条例は公布の日（令和２年７月９日）から施行</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・岐阜県新型インフルエンザ等対策本部条例の廃止</a:t>
            </a:r>
            <a:endParaRPr lang="en-US" altLang="ja-JP" sz="1000"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676932" y="1591673"/>
            <a:ext cx="9360752" cy="646331"/>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＜条例制定の背景＞</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新型コロナウイルス感染症の再度の感染拡大や、新たな感染症の発生に備えるため、これまでの取組みを踏まえ、感染症</a:t>
            </a:r>
            <a:r>
              <a:rPr lang="ja-JP" altLang="en-US" sz="1200" dirty="0">
                <a:latin typeface="メイリオ" panose="020B0604030504040204" pitchFamily="50" charset="-128"/>
                <a:ea typeface="メイリオ" panose="020B0604030504040204" pitchFamily="50" charset="-128"/>
              </a:rPr>
              <a:t>対策の</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基本的な考え方や推進体制に関する枠組みを明確にしておく必要がある。</a:t>
            </a: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0832878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1151</TotalTime>
  <Words>578</Words>
  <Application>Microsoft Office PowerPoint</Application>
  <PresentationFormat>ユーザー設定</PresentationFormat>
  <Paragraphs>62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游ゴシック</vt:lpstr>
      <vt:lpstr>游ゴシック Light</vt:lpstr>
      <vt:lpstr>Arial</vt:lpstr>
      <vt:lpstr>Office テーマ</vt:lpstr>
      <vt:lpstr>PowerPoint プレゼンテーション</vt:lpstr>
    </vt:vector>
  </TitlesOfParts>
  <Company>gifu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Gifu</dc:creator>
  <cp:lastModifiedBy>ぎふの田舎へいこう 推進協議会</cp:lastModifiedBy>
  <cp:revision>163</cp:revision>
  <cp:lastPrinted>2020-07-02T01:09:01Z</cp:lastPrinted>
  <dcterms:created xsi:type="dcterms:W3CDTF">2020-04-09T07:37:25Z</dcterms:created>
  <dcterms:modified xsi:type="dcterms:W3CDTF">2020-07-15T06:04:02Z</dcterms:modified>
</cp:coreProperties>
</file>